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312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6298" t="3041" r="16136" b="4561"/>
          <a:stretch>
            <a:fillRect/>
          </a:stretch>
        </p:blipFill>
        <p:spPr bwMode="auto">
          <a:xfrm>
            <a:off x="0" y="-1"/>
            <a:ext cx="9144000" cy="684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990" t="3041" r="15191" b="5401"/>
          <a:stretch>
            <a:fillRect/>
          </a:stretch>
        </p:blipFill>
        <p:spPr bwMode="auto">
          <a:xfrm>
            <a:off x="-78474" y="0"/>
            <a:ext cx="922247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7320" t="3041" r="17553" b="5401"/>
          <a:stretch>
            <a:fillRect/>
          </a:stretch>
        </p:blipFill>
        <p:spPr bwMode="auto">
          <a:xfrm>
            <a:off x="0" y="0"/>
            <a:ext cx="100038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0" cy="857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Лапин Александр Валерьевич</dc:creator>
  <cp:lastModifiedBy>A.Lapin</cp:lastModifiedBy>
  <cp:revision>2</cp:revision>
  <dcterms:created xsi:type="dcterms:W3CDTF">2020-05-03T07:33:33Z</dcterms:created>
  <dcterms:modified xsi:type="dcterms:W3CDTF">2020-05-03T07:53:44Z</dcterms:modified>
</cp:coreProperties>
</file>